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5"/>
  </p:handoutMasterIdLst>
  <p:sldIdLst>
    <p:sldId id="272" r:id="rId3"/>
    <p:sldId id="273" r:id="rId4"/>
    <p:sldId id="274" r:id="rId5"/>
    <p:sldId id="278" r:id="rId6"/>
    <p:sldId id="265" r:id="rId7"/>
    <p:sldId id="266" r:id="rId8"/>
    <p:sldId id="257" r:id="rId9"/>
    <p:sldId id="263" r:id="rId10"/>
    <p:sldId id="267" r:id="rId11"/>
    <p:sldId id="262" r:id="rId12"/>
    <p:sldId id="269" r:id="rId13"/>
    <p:sldId id="282" r:id="rId14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FB76E-7766-40F5-AA7E-3F93A0D64DFA}" type="datetimeFigureOut">
              <a:rPr lang="en-GB" smtClean="0"/>
              <a:t>20/05/2016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84CE2-8C76-4A7E-A5DB-880197FBE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76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36DCC-7F98-48DA-8C31-98225541821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2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90EDA-89D0-4028-9E99-BD1B33D8EF4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4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C2A14-9D27-466A-AF36-D9A9F7ED7BE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69DB0B-45B3-4B97-AFEA-8429F5FCA3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7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9E05F-5DEB-4103-AA24-124CA11852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35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146D5-FC6C-4B12-B16A-573F09E69FC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8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C5B0A-8482-4397-8AA4-412BFD7E2A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A372A-DEC5-43AB-A5CF-1018E1DF0B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28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867DB-E43C-412F-B2D8-B4884851C3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7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2DCE0-B45A-449F-BC26-C700691334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31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13D71-0227-40BF-A4B6-49EFABA442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B6CD3-FB8C-4B35-B86D-F90CE17F9FB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0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CA406-55BE-42DB-B725-4077F1F0E2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95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160AC-7BDF-4120-A54A-048316644F0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01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A0B93-D114-4855-B6C7-20B4B0A7B3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7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038EB-2264-416C-AB8E-0BC227541F0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5EDBE-CE15-4685-8EB3-8300F0CBBE7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1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5A508-3095-4088-9306-508D2DB0B6C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0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142E-D9A7-4332-9783-3C920CC0D5B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A2028-63E9-4255-B8FD-7206DBCB58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3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C19C1D-8A1B-47B8-ABB4-66EFEF5C0BA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2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34590-7DBF-4327-889F-37CBF3B222B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6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3FEBE-8CDC-4542-9DD2-CF079CDED571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8C807-B40F-41AE-AAE6-29949D09E5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8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desk@dataspire.co.uk" TargetMode="External"/><Relationship Id="rId2" Type="http://schemas.openxmlformats.org/officeDocument/2006/relationships/hyperlink" Target="mailto:windowslogonusername@student.lythamhigh.lancs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</p:spPr>
        <p:txBody>
          <a:bodyPr>
            <a:noAutofit/>
          </a:bodyPr>
          <a:lstStyle/>
          <a:p>
            <a:r>
              <a:rPr lang="en-GB" b="1" dirty="0" smtClean="0"/>
              <a:t>Exam Information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104408"/>
            <a:ext cx="11942618" cy="54380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b="1" dirty="0" smtClean="0"/>
          </a:p>
          <a:p>
            <a:pPr marL="0" lvl="0" indent="0">
              <a:buNone/>
            </a:pPr>
            <a:r>
              <a:rPr lang="en-GB" b="1" dirty="0" smtClean="0"/>
              <a:t>INTERNAL END OF YEAR EXAMS</a:t>
            </a:r>
          </a:p>
          <a:p>
            <a:pPr marL="0" lvl="0" indent="0">
              <a:buNone/>
            </a:pPr>
            <a:endParaRPr lang="en-GB" sz="1400" b="1" dirty="0" smtClean="0"/>
          </a:p>
          <a:p>
            <a:pPr marL="0" lvl="0" indent="0">
              <a:buNone/>
            </a:pPr>
            <a:r>
              <a:rPr lang="en-GB" dirty="0"/>
              <a:t>Form </a:t>
            </a:r>
            <a:r>
              <a:rPr lang="en-GB" dirty="0" smtClean="0"/>
              <a:t>Tutor will give out timetables with rooms and seat numbers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 smtClean="0"/>
              <a:t>Parents will receive a letter containing all the exam dates.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3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7310" y="0"/>
            <a:ext cx="10225376" cy="891572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Managing devices – Benefits and Distractions?</a:t>
            </a:r>
            <a:endParaRPr lang="en-GB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http://www.theinquirer.net/IMG/891/269891/iphone-5s-g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6915" r="7735" b="6914"/>
          <a:stretch>
            <a:fillRect/>
          </a:stretch>
        </p:blipFill>
        <p:spPr bwMode="auto">
          <a:xfrm>
            <a:off x="446160" y="1071682"/>
            <a:ext cx="10274443" cy="596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44691" y="1071682"/>
            <a:ext cx="4447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Put it in another room</a:t>
            </a:r>
          </a:p>
          <a:p>
            <a:r>
              <a:rPr lang="en-GB" sz="3200" dirty="0" smtClean="0"/>
              <a:t>Turn it to silent</a:t>
            </a:r>
          </a:p>
          <a:p>
            <a:r>
              <a:rPr lang="en-GB" sz="3200" dirty="0" smtClean="0"/>
              <a:t>Turn to airplane mode</a:t>
            </a:r>
          </a:p>
          <a:p>
            <a:r>
              <a:rPr lang="en-GB" sz="3200" dirty="0" smtClean="0"/>
              <a:t>Check it during breaks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199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Make the most of the support available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F0"/>
                </a:solidFill>
              </a:rPr>
              <a:t>Start now! Revise </a:t>
            </a:r>
            <a:r>
              <a:rPr lang="en-GB" b="1" dirty="0">
                <a:solidFill>
                  <a:srgbClr val="00B0F0"/>
                </a:solidFill>
              </a:rPr>
              <a:t>at half term! </a:t>
            </a:r>
          </a:p>
          <a:p>
            <a:r>
              <a:rPr lang="en-GB" b="1" dirty="0" smtClean="0">
                <a:solidFill>
                  <a:srgbClr val="00B0F0"/>
                </a:solidFill>
              </a:rPr>
              <a:t>Use the resources online, including the student area ‘Revision &amp; study support’ and ‘Show My Homework’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Use the library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Monday-Thursday 8.15 - 4.45 / Friday 8.15 - 4.00. 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Open at lunchtimes too!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Talk to staff if you need any further support!</a:t>
            </a:r>
          </a:p>
        </p:txBody>
      </p:sp>
    </p:spTree>
    <p:extLst>
      <p:ext uri="{BB962C8B-B14F-4D97-AF65-F5344CB8AC3E}">
        <p14:creationId xmlns:p14="http://schemas.microsoft.com/office/powerpoint/2010/main" val="23113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8" y="416640"/>
            <a:ext cx="6561104" cy="70382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Show My Homework</a:t>
            </a:r>
            <a:br>
              <a:rPr lang="en-GB" dirty="0" smtClean="0"/>
            </a:br>
            <a:r>
              <a:rPr lang="en-GB" dirty="0" smtClean="0"/>
              <a:t>Instructions for Logging in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89" y="1658200"/>
            <a:ext cx="11910811" cy="49486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Students </a:t>
            </a:r>
            <a:r>
              <a:rPr lang="en-GB" dirty="0"/>
              <a:t>have received a letter with the parent PIN.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Students </a:t>
            </a:r>
            <a:r>
              <a:rPr lang="en-GB" dirty="0"/>
              <a:t>can log in as a student using Office365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Username/email </a:t>
            </a:r>
            <a:r>
              <a:rPr lang="en-GB" dirty="0"/>
              <a:t>is in the format of :  </a:t>
            </a:r>
            <a:endParaRPr lang="en-GB" dirty="0" smtClean="0"/>
          </a:p>
          <a:p>
            <a:pPr marL="0" indent="0">
              <a:buNone/>
            </a:pPr>
            <a:endParaRPr lang="en-GB" u="sng" dirty="0">
              <a:hlinkClick r:id="rId2"/>
            </a:endParaRPr>
          </a:p>
          <a:p>
            <a:pPr marL="0" indent="0">
              <a:buNone/>
            </a:pPr>
            <a:r>
              <a:rPr lang="en-GB" u="sng" dirty="0" smtClean="0">
                <a:hlinkClick r:id="rId2"/>
              </a:rPr>
              <a:t>windowslogonusername@student.lythamhigh.lancs.sch.uk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Reset </a:t>
            </a:r>
            <a:r>
              <a:rPr lang="en-GB" dirty="0"/>
              <a:t>by e mailing </a:t>
            </a:r>
            <a:r>
              <a:rPr lang="en-GB" u="sng" dirty="0">
                <a:hlinkClick r:id="rId3"/>
              </a:rPr>
              <a:t>servicedesk@dataspire.co.uk</a:t>
            </a:r>
            <a:r>
              <a:rPr lang="en-GB" dirty="0"/>
              <a:t> or </a:t>
            </a:r>
            <a:r>
              <a:rPr lang="en-GB" dirty="0" smtClean="0"/>
              <a:t>ICT </a:t>
            </a:r>
            <a:r>
              <a:rPr lang="en-GB" dirty="0"/>
              <a:t>technicians.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9475" t="10696" r="23704" b="38072"/>
          <a:stretch/>
        </p:blipFill>
        <p:spPr>
          <a:xfrm>
            <a:off x="8610601" y="0"/>
            <a:ext cx="4790941" cy="37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36744"/>
          </a:xfrm>
        </p:spPr>
        <p:txBody>
          <a:bodyPr/>
          <a:lstStyle/>
          <a:p>
            <a:r>
              <a:rPr lang="en-GB" dirty="0" smtClean="0"/>
              <a:t>Procedures and Rules – Part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122219"/>
            <a:ext cx="11610109" cy="5624945"/>
          </a:xfrm>
        </p:spPr>
        <p:txBody>
          <a:bodyPr>
            <a:normAutofit/>
          </a:bodyPr>
          <a:lstStyle/>
          <a:p>
            <a:pPr lvl="0"/>
            <a:r>
              <a:rPr lang="en-GB" b="1" dirty="0" smtClean="0"/>
              <a:t>Go to Registration first before the period 1 exam</a:t>
            </a:r>
          </a:p>
          <a:p>
            <a:pPr marL="0" lvl="0" indent="0">
              <a:buNone/>
            </a:pPr>
            <a:endParaRPr lang="en-GB" sz="2000" dirty="0" smtClean="0"/>
          </a:p>
          <a:p>
            <a:pPr lvl="0"/>
            <a:r>
              <a:rPr lang="en-GB" b="1" u="sng" dirty="0" smtClean="0"/>
              <a:t>Mobile phones fully SWITCHED OFF</a:t>
            </a:r>
            <a:r>
              <a:rPr lang="en-GB" dirty="0" smtClean="0"/>
              <a:t> – not on silent</a:t>
            </a:r>
          </a:p>
          <a:p>
            <a:pPr marL="0" lvl="0" indent="0">
              <a:buNone/>
            </a:pPr>
            <a:r>
              <a:rPr lang="en-GB" dirty="0"/>
              <a:t> </a:t>
            </a:r>
            <a:r>
              <a:rPr lang="en-GB" dirty="0" smtClean="0"/>
              <a:t>  Left in bags, </a:t>
            </a:r>
            <a:r>
              <a:rPr lang="en-GB" b="1" u="sng" dirty="0" smtClean="0"/>
              <a:t>NEVER left in pockets</a:t>
            </a:r>
            <a:r>
              <a:rPr lang="en-GB" dirty="0" smtClean="0"/>
              <a:t> </a:t>
            </a:r>
          </a:p>
          <a:p>
            <a:pPr lvl="0"/>
            <a:endParaRPr lang="en-GB" sz="2000" dirty="0" smtClean="0"/>
          </a:p>
          <a:p>
            <a:pPr lvl="0"/>
            <a:r>
              <a:rPr lang="en-GB" dirty="0" smtClean="0"/>
              <a:t>If you are caught with a mobile phone in your pocket during external GCSE/BTEC exams you will be </a:t>
            </a:r>
            <a:r>
              <a:rPr lang="en-GB" b="1" u="sng" dirty="0" smtClean="0"/>
              <a:t>DISQUALIFIED</a:t>
            </a:r>
            <a:r>
              <a:rPr lang="en-GB" dirty="0" smtClean="0"/>
              <a:t>.</a:t>
            </a:r>
          </a:p>
          <a:p>
            <a:pPr lvl="0"/>
            <a:endParaRPr lang="en-GB" sz="2000" dirty="0" smtClean="0"/>
          </a:p>
          <a:p>
            <a:pPr lvl="0"/>
            <a:r>
              <a:rPr lang="en-GB" dirty="0" smtClean="0"/>
              <a:t>This is also the same for </a:t>
            </a:r>
            <a:r>
              <a:rPr lang="en-GB" b="1" u="sng" dirty="0" smtClean="0"/>
              <a:t>SMART</a:t>
            </a:r>
            <a:r>
              <a:rPr lang="en-GB" b="1" dirty="0" smtClean="0"/>
              <a:t> watches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b="1" u="sng" dirty="0" smtClean="0"/>
              <a:t>do not wear 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9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129599"/>
            <a:ext cx="10515600" cy="858368"/>
          </a:xfrm>
        </p:spPr>
        <p:txBody>
          <a:bodyPr/>
          <a:lstStyle/>
          <a:p>
            <a:r>
              <a:rPr lang="en-GB" dirty="0" smtClean="0"/>
              <a:t>Procedures and Rules – 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22" y="987966"/>
            <a:ext cx="12004378" cy="5870034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Bags </a:t>
            </a:r>
            <a:r>
              <a:rPr lang="en-GB" dirty="0"/>
              <a:t>must be left at the front of the row in which you are </a:t>
            </a:r>
            <a:r>
              <a:rPr lang="en-GB" dirty="0" smtClean="0"/>
              <a:t>sitting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L</a:t>
            </a:r>
            <a:r>
              <a:rPr lang="en-GB" dirty="0" smtClean="0"/>
              <a:t>etters at </a:t>
            </a:r>
            <a:r>
              <a:rPr lang="en-GB" dirty="0"/>
              <a:t>back of the room and numbers down the </a:t>
            </a:r>
            <a:r>
              <a:rPr lang="en-GB" dirty="0" smtClean="0"/>
              <a:t>side</a:t>
            </a:r>
          </a:p>
          <a:p>
            <a:pPr lvl="0"/>
            <a:endParaRPr lang="en-GB" sz="1400" dirty="0"/>
          </a:p>
          <a:p>
            <a:pPr lvl="0"/>
            <a:r>
              <a:rPr lang="en-GB" b="1" dirty="0" smtClean="0"/>
              <a:t>Sit </a:t>
            </a:r>
            <a:r>
              <a:rPr lang="en-GB" b="1" dirty="0"/>
              <a:t>at the desk </a:t>
            </a:r>
            <a:r>
              <a:rPr lang="en-GB" b="1" dirty="0" smtClean="0"/>
              <a:t>with the correct </a:t>
            </a:r>
            <a:r>
              <a:rPr lang="en-GB" b="1" dirty="0"/>
              <a:t>name </a:t>
            </a:r>
            <a:r>
              <a:rPr lang="en-GB" b="1" dirty="0" smtClean="0"/>
              <a:t>label</a:t>
            </a:r>
          </a:p>
          <a:p>
            <a:pPr lvl="0"/>
            <a:endParaRPr lang="en-GB" sz="1400" dirty="0"/>
          </a:p>
          <a:p>
            <a:pPr lvl="0"/>
            <a:r>
              <a:rPr lang="en-GB" b="1" dirty="0" smtClean="0"/>
              <a:t>NO</a:t>
            </a:r>
            <a:r>
              <a:rPr lang="en-GB" dirty="0" smtClean="0"/>
              <a:t> </a:t>
            </a:r>
            <a:r>
              <a:rPr lang="en-GB" b="1" dirty="0"/>
              <a:t>turning around, talking or communicating </a:t>
            </a:r>
            <a:endParaRPr lang="en-GB" b="1" dirty="0" smtClean="0"/>
          </a:p>
          <a:p>
            <a:pPr marL="0" lvl="0" indent="0">
              <a:buNone/>
            </a:pPr>
            <a:r>
              <a:rPr lang="en-GB" dirty="0" smtClean="0"/>
              <a:t>Exam </a:t>
            </a:r>
            <a:r>
              <a:rPr lang="en-GB" dirty="0"/>
              <a:t>conditions apply from the moment the room is entered and until students have left the room. </a:t>
            </a:r>
            <a:endParaRPr lang="en-GB" dirty="0" smtClean="0"/>
          </a:p>
          <a:p>
            <a:pPr lvl="0"/>
            <a:endParaRPr lang="en-GB" sz="1400" dirty="0"/>
          </a:p>
          <a:p>
            <a:pPr lvl="0"/>
            <a:r>
              <a:rPr lang="en-GB" dirty="0"/>
              <a:t>Listen carefully to instructions given by the Invigilators.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1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Exam Preparation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586346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1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Does your bedroom look like this?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228" y="1600200"/>
            <a:ext cx="76200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Are there ‘beautiful’ distractions at home?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0704" y="1600200"/>
            <a:ext cx="4267200" cy="452596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7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tutorhub.wpengine.com/wp-content/uploads/2013/10/shutterstock_145689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367332"/>
            <a:ext cx="8044441" cy="53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72798" y="336983"/>
            <a:ext cx="74628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altLang="en-US" sz="3600" b="1" kern="0" dirty="0" smtClean="0">
                <a:solidFill>
                  <a:srgbClr val="C00000"/>
                </a:solidFill>
                <a:latin typeface="Verdana" pitchFamily="34" charset="0"/>
              </a:rPr>
              <a:t>Do I really have to Revise?</a:t>
            </a:r>
          </a:p>
          <a:p>
            <a:pPr>
              <a:defRPr/>
            </a:pPr>
            <a:endParaRPr lang="en-GB" altLang="en-US" sz="3600" b="1" kern="0" dirty="0" smtClean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17239" y="181628"/>
            <a:ext cx="33807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Preparation for GCSE</a:t>
            </a:r>
          </a:p>
          <a:p>
            <a:endParaRPr lang="en-GB" sz="3200" dirty="0" smtClean="0"/>
          </a:p>
          <a:p>
            <a:r>
              <a:rPr lang="en-GB" sz="3200" dirty="0" smtClean="0"/>
              <a:t>Preparation for next year – ‘DIRT’ / </a:t>
            </a:r>
            <a:r>
              <a:rPr lang="en-GB" sz="3200" dirty="0"/>
              <a:t>improve development</a:t>
            </a:r>
          </a:p>
          <a:p>
            <a:r>
              <a:rPr lang="en-GB" sz="3200" dirty="0" smtClean="0"/>
              <a:t>areas </a:t>
            </a:r>
          </a:p>
          <a:p>
            <a:endParaRPr lang="en-GB" sz="3200" dirty="0"/>
          </a:p>
          <a:p>
            <a:r>
              <a:rPr lang="en-GB" sz="3200" dirty="0" smtClean="0"/>
              <a:t>Avoid ‘resitting’ before summer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67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8261" y="984034"/>
            <a:ext cx="10945812" cy="1143000"/>
          </a:xfrm>
        </p:spPr>
        <p:txBody>
          <a:bodyPr/>
          <a:lstStyle/>
          <a:p>
            <a:pPr algn="l"/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GB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 out the key topics </a:t>
            </a:r>
            <a:r>
              <a:rPr lang="en-GB" altLang="en-US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GB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each subjects</a:t>
            </a:r>
            <a:br>
              <a:rPr lang="en-GB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Plan out the topics into a revision timetable</a:t>
            </a:r>
            <a: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b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altLang="en-US" sz="3200" b="1" dirty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n-GB" altLang="en-US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7" name="Picture 4" descr="http://www.jolihouse.com/wp-content/uploads/2014/04/revision-timetable-gc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55"/>
          <a:stretch>
            <a:fillRect/>
          </a:stretch>
        </p:blipFill>
        <p:spPr bwMode="auto">
          <a:xfrm>
            <a:off x="1426295" y="1555534"/>
            <a:ext cx="8936903" cy="126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9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4" y="85023"/>
            <a:ext cx="12036425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C00000"/>
                </a:solidFill>
              </a:rPr>
              <a:t>How do I revise? Active / Varied / Personal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98470">
            <a:off x="-8158" y="1235768"/>
            <a:ext cx="4631087" cy="3203348"/>
          </a:xfrm>
          <a:prstGeom prst="rect">
            <a:avLst/>
          </a:prstGeom>
        </p:spPr>
      </p:pic>
      <p:sp>
        <p:nvSpPr>
          <p:cNvPr id="6" name="AutoShape 2" descr="Image result for post it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61334" y="881702"/>
            <a:ext cx="3164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Silly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Rhymes/songs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Memory Palace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Highlighters/colour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Teach someone 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Summarise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Read aloud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Record yourself/listen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Practise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2149">
            <a:off x="1132470" y="4181441"/>
            <a:ext cx="2866089" cy="2449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9016">
            <a:off x="8204348" y="1389383"/>
            <a:ext cx="3472869" cy="22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352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Verdana</vt:lpstr>
      <vt:lpstr>Default Design</vt:lpstr>
      <vt:lpstr>1_Default Design</vt:lpstr>
      <vt:lpstr>Exam Information</vt:lpstr>
      <vt:lpstr>Procedures and Rules – Part 1</vt:lpstr>
      <vt:lpstr>Procedures and Rules – Part 2</vt:lpstr>
      <vt:lpstr>Exam Preparation</vt:lpstr>
      <vt:lpstr>Does your bedroom look like this?</vt:lpstr>
      <vt:lpstr>Are there ‘beautiful’ distractions at home?</vt:lpstr>
      <vt:lpstr>PowerPoint Presentation</vt:lpstr>
      <vt:lpstr> Find out the key topics from each subjects Plan out the topics into a revision timetable     </vt:lpstr>
      <vt:lpstr>How do I revise? Active / Varied / Personal</vt:lpstr>
      <vt:lpstr> Managing devices – Benefits and Distractions?</vt:lpstr>
      <vt:lpstr>Make the most of the support available</vt:lpstr>
      <vt:lpstr>Show My Homework Instructions for Logging in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Cardno</dc:creator>
  <cp:lastModifiedBy>Tom Cubbon</cp:lastModifiedBy>
  <cp:revision>49</cp:revision>
  <cp:lastPrinted>2016-05-09T06:55:27Z</cp:lastPrinted>
  <dcterms:created xsi:type="dcterms:W3CDTF">2015-04-07T15:21:59Z</dcterms:created>
  <dcterms:modified xsi:type="dcterms:W3CDTF">2016-05-20T09:03:25Z</dcterms:modified>
</cp:coreProperties>
</file>